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345" r:id="rId2"/>
    <p:sldId id="346" r:id="rId3"/>
    <p:sldId id="347" r:id="rId4"/>
    <p:sldId id="348" r:id="rId5"/>
    <p:sldId id="374" r:id="rId6"/>
    <p:sldId id="377" r:id="rId7"/>
    <p:sldId id="395" r:id="rId8"/>
    <p:sldId id="396" r:id="rId9"/>
    <p:sldId id="403" r:id="rId10"/>
    <p:sldId id="404" r:id="rId11"/>
    <p:sldId id="397" r:id="rId12"/>
    <p:sldId id="398" r:id="rId13"/>
    <p:sldId id="405" r:id="rId14"/>
    <p:sldId id="399" r:id="rId15"/>
    <p:sldId id="406" r:id="rId16"/>
    <p:sldId id="407" r:id="rId17"/>
    <p:sldId id="413" r:id="rId18"/>
    <p:sldId id="414" r:id="rId19"/>
    <p:sldId id="415" r:id="rId20"/>
    <p:sldId id="419" r:id="rId21"/>
    <p:sldId id="420" r:id="rId22"/>
    <p:sldId id="421" r:id="rId23"/>
    <p:sldId id="408" r:id="rId24"/>
    <p:sldId id="409" r:id="rId25"/>
    <p:sldId id="410" r:id="rId26"/>
    <p:sldId id="411" r:id="rId27"/>
    <p:sldId id="422" r:id="rId2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Calibri" charset="0"/>
        <a:ea typeface="ＭＳ Ｐゴシック" charset="-128"/>
        <a:cs typeface="ＭＳ Ｐゴシック" charset="-128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6" frameSlides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0448"/>
    <a:srgbClr val="1A003F"/>
    <a:srgbClr val="29006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865" autoAdjust="0"/>
    <p:restoredTop sz="94671" autoAdjust="0"/>
  </p:normalViewPr>
  <p:slideViewPr>
    <p:cSldViewPr snapToGrid="0" snapToObjects="1">
      <p:cViewPr>
        <p:scale>
          <a:sx n="75" d="100"/>
          <a:sy n="75" d="100"/>
        </p:scale>
        <p:origin x="-1936" y="-7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3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handoutMaster" Target="handoutMasters/handout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8DF50E87-FE69-A446-8455-CB154E957CE9}" type="datetime1">
              <a:rPr lang="en-US"/>
              <a:pPr/>
              <a:t>29/01/2013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ea typeface="ＭＳ Ｐゴシック" charset="-128"/>
                <a:cs typeface="ＭＳ Ｐゴシック" charset="-128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EF5019A9-2505-7D43-9FA8-741A2FCD582B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2961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D62CA-1860-5D46-BF27-76AB4CACFFC6}" type="datetimeFigureOut">
              <a:rPr lang="en-US" smtClean="0"/>
              <a:pPr/>
              <a:t>29/01/2013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smtClean="0"/>
              <a:t>Click to edit Master text styles</a:t>
            </a:r>
          </a:p>
          <a:p>
            <a:pPr lvl="1"/>
            <a:r>
              <a:rPr lang="en-GB" smtClean="0"/>
              <a:t>Second level</a:t>
            </a:r>
          </a:p>
          <a:p>
            <a:pPr lvl="2"/>
            <a:r>
              <a:rPr lang="en-GB" smtClean="0"/>
              <a:t>Third level</a:t>
            </a:r>
          </a:p>
          <a:p>
            <a:pPr lvl="3"/>
            <a:r>
              <a:rPr lang="en-GB" smtClean="0"/>
              <a:t>Fourth level</a:t>
            </a:r>
          </a:p>
          <a:p>
            <a:pPr lvl="4"/>
            <a:r>
              <a:rPr lang="en-GB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40B22F-4009-3846-A875-5F7591A9FA7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61485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95684" y="2130425"/>
            <a:ext cx="7562516" cy="1470025"/>
          </a:xfrm>
        </p:spPr>
        <p:txBody>
          <a:bodyPr/>
          <a:lstStyle>
            <a:lvl1pPr algn="ctr"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4446" y="3886200"/>
            <a:ext cx="6227954" cy="1752600"/>
          </a:xfrm>
        </p:spPr>
        <p:txBody>
          <a:bodyPr/>
          <a:lstStyle>
            <a:lvl1pPr marL="0" indent="0" algn="ctr">
              <a:buNone/>
              <a:defRPr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0E0DB9F9-1B25-AA43-9946-447F77843B25}" type="datetime1">
              <a:rPr lang="en-US" smtClean="0"/>
              <a:pPr/>
              <a:t>29/01/2013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latin typeface="Effra"/>
                <a:cs typeface="Effr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E60DAC2-097A-4E4A-B5E5-863C8873179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84" y="274638"/>
            <a:ext cx="7791116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5684" y="1600200"/>
            <a:ext cx="7791116" cy="4241800"/>
          </a:xfrm>
        </p:spPr>
        <p:txBody>
          <a:bodyPr vert="eaVert"/>
          <a:lstStyle>
            <a:lvl1pPr>
              <a:lnSpc>
                <a:spcPct val="80000"/>
              </a:lnSpc>
              <a:defRPr>
                <a:solidFill>
                  <a:srgbClr val="FFFFFF"/>
                </a:solidFill>
                <a:latin typeface="Effra"/>
                <a:cs typeface="Effra"/>
              </a:defRPr>
            </a:lvl1pPr>
            <a:lvl2pPr>
              <a:defRPr>
                <a:solidFill>
                  <a:srgbClr val="1B0448"/>
                </a:solidFill>
                <a:latin typeface="Effra"/>
                <a:cs typeface="Effra"/>
              </a:defRPr>
            </a:lvl2pPr>
            <a:lvl3pPr>
              <a:defRPr>
                <a:solidFill>
                  <a:srgbClr val="1B0448"/>
                </a:solidFill>
              </a:defRPr>
            </a:lvl3pPr>
            <a:lvl4pPr>
              <a:defRPr>
                <a:solidFill>
                  <a:srgbClr val="1B0448"/>
                </a:solidFill>
              </a:defRPr>
            </a:lvl4pPr>
            <a:lvl5pPr>
              <a:defRPr>
                <a:solidFill>
                  <a:srgbClr val="1B0448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0"/>
            <a:r>
              <a:rPr lang="en-GB" dirty="0" smtClean="0"/>
              <a:t>Second level</a:t>
            </a:r>
          </a:p>
          <a:p>
            <a:pPr lvl="0"/>
            <a:r>
              <a:rPr lang="en-GB" dirty="0" smtClean="0"/>
              <a:t>Third level</a:t>
            </a:r>
          </a:p>
          <a:p>
            <a:pPr lvl="0"/>
            <a:r>
              <a:rPr lang="en-GB" dirty="0" smtClean="0"/>
              <a:t>Fourth level</a:t>
            </a:r>
          </a:p>
          <a:p>
            <a:pPr lvl="0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A3C20645-637A-BD4A-BA2D-FE4952DD7970}" type="datetime1">
              <a:rPr lang="en-US" smtClean="0"/>
              <a:pPr/>
              <a:t>29/01/2013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82B9CC5-371E-2145-8D8A-32C49B98062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95684" y="274638"/>
            <a:ext cx="5581316" cy="5851525"/>
          </a:xfrm>
        </p:spPr>
        <p:txBody>
          <a:bodyPr vert="eaVert"/>
          <a:lstStyle>
            <a:lvl1pPr>
              <a:defRPr>
                <a:solidFill>
                  <a:srgbClr val="FFFFFF"/>
                </a:solidFill>
              </a:defRPr>
            </a:lvl1pPr>
            <a:lvl2pPr>
              <a:defRPr>
                <a:solidFill>
                  <a:srgbClr val="1B0448"/>
                </a:solidFill>
              </a:defRPr>
            </a:lvl2pPr>
            <a:lvl3pPr>
              <a:defRPr>
                <a:solidFill>
                  <a:srgbClr val="1B0448"/>
                </a:solidFill>
              </a:defRPr>
            </a:lvl3pPr>
            <a:lvl4pPr>
              <a:defRPr>
                <a:solidFill>
                  <a:srgbClr val="1B0448"/>
                </a:solidFill>
              </a:defRPr>
            </a:lvl4pPr>
            <a:lvl5pPr>
              <a:defRPr>
                <a:solidFill>
                  <a:srgbClr val="1B0448"/>
                </a:solidFill>
              </a:defRPr>
            </a:lvl5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0"/>
            <a:r>
              <a:rPr lang="en-GB" dirty="0" smtClean="0"/>
              <a:t>Second level</a:t>
            </a:r>
          </a:p>
          <a:p>
            <a:pPr lvl="0"/>
            <a:r>
              <a:rPr lang="en-GB" dirty="0" smtClean="0"/>
              <a:t>Third level</a:t>
            </a:r>
          </a:p>
          <a:p>
            <a:pPr lvl="0"/>
            <a:r>
              <a:rPr lang="en-GB" dirty="0" smtClean="0"/>
              <a:t>Fourth level</a:t>
            </a:r>
          </a:p>
          <a:p>
            <a:pPr lvl="0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5ABF71A5-8490-3840-880C-55C64209C7A7}" type="datetime1">
              <a:rPr lang="en-US" smtClean="0"/>
              <a:pPr/>
              <a:t>29/01/2013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73CE490-BF72-B440-8D3F-E1D1F43A127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241800"/>
          </a:xfrm>
        </p:spPr>
        <p:txBody>
          <a:bodyPr/>
          <a:lstStyle>
            <a:lvl1pPr marL="342900" indent="-342900">
              <a:lnSpc>
                <a:spcPct val="80000"/>
              </a:lnSpc>
              <a:buFont typeface="Arial"/>
              <a:buChar char="•"/>
              <a:defRPr>
                <a:solidFill>
                  <a:srgbClr val="FFFFFF"/>
                </a:solidFill>
              </a:defRPr>
            </a:lvl1pPr>
            <a:lvl2pPr marL="800100" indent="-342900">
              <a:lnSpc>
                <a:spcPct val="80000"/>
              </a:lnSpc>
              <a:buFont typeface="Arial"/>
              <a:buChar char="•"/>
              <a:defRPr lang="en-GB" sz="2400" kern="1200" dirty="0" smtClean="0">
                <a:solidFill>
                  <a:srgbClr val="FFFFFF"/>
                </a:solidFill>
                <a:latin typeface="Effra"/>
                <a:ea typeface="+mn-ea"/>
                <a:cs typeface="Effra"/>
              </a:defRPr>
            </a:lvl2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1"/>
            <a:r>
              <a:rPr lang="en-GB" dirty="0" smtClean="0"/>
              <a:t>Third level</a:t>
            </a:r>
          </a:p>
          <a:p>
            <a:pPr lvl="1"/>
            <a:r>
              <a:rPr lang="en-GB" dirty="0" smtClean="0"/>
              <a:t>Fourth level</a:t>
            </a:r>
          </a:p>
          <a:p>
            <a:pPr lvl="1"/>
            <a:r>
              <a:rPr lang="en-GB" dirty="0" smtClean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89762EA3-12FE-FD43-A3DB-B27933647F9B}" type="datetime1">
              <a:rPr lang="en-US" smtClean="0"/>
              <a:pPr/>
              <a:t>29/01/2013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956357A-5B93-C04A-8D6D-259A5F9B5F8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83" y="4406900"/>
            <a:ext cx="7599029" cy="1362075"/>
          </a:xfrm>
        </p:spPr>
        <p:txBody>
          <a:bodyPr anchor="t"/>
          <a:lstStyle>
            <a:lvl1pPr algn="l">
              <a:defRPr sz="4000" b="1" cap="all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683" y="2906713"/>
            <a:ext cx="759902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CD760BBA-BE64-4B4F-A1EC-6C73585F6E1F}" type="datetime1">
              <a:rPr lang="en-US" smtClean="0"/>
              <a:pPr/>
              <a:t>29/01/2013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C49BFDA7-90E2-6E4A-B2B1-121A276F921A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95684" y="1600201"/>
            <a:ext cx="3600116" cy="4254499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rgbClr val="FFFFFF"/>
                </a:solidFill>
                <a:latin typeface="Effra"/>
                <a:cs typeface="Effra"/>
              </a:defRPr>
            </a:lvl1pPr>
            <a:lvl2pPr>
              <a:lnSpc>
                <a:spcPct val="80000"/>
              </a:lnSpc>
              <a:defRPr sz="2400">
                <a:solidFill>
                  <a:srgbClr val="FFFFFF"/>
                </a:solidFill>
                <a:latin typeface="Effra"/>
                <a:cs typeface="Effra"/>
              </a:defRPr>
            </a:lvl2pPr>
            <a:lvl3pPr>
              <a:lnSpc>
                <a:spcPct val="80000"/>
              </a:lnSpc>
              <a:defRPr sz="2000">
                <a:solidFill>
                  <a:srgbClr val="FFFFFF"/>
                </a:solidFill>
                <a:latin typeface="Effra"/>
                <a:cs typeface="Effra"/>
              </a:defRPr>
            </a:lvl3pPr>
            <a:lvl4pPr>
              <a:lnSpc>
                <a:spcPct val="80000"/>
              </a:lnSpc>
              <a:defRPr sz="1800">
                <a:solidFill>
                  <a:srgbClr val="FFFFFF"/>
                </a:solidFill>
                <a:latin typeface="Effra"/>
                <a:cs typeface="Effra"/>
              </a:defRPr>
            </a:lvl4pPr>
            <a:lvl5pPr>
              <a:lnSpc>
                <a:spcPct val="80000"/>
              </a:lnSpc>
              <a:defRPr sz="1800">
                <a:solidFill>
                  <a:srgbClr val="FFFFFF"/>
                </a:solidFill>
                <a:latin typeface="Effra"/>
                <a:cs typeface="Effr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254499"/>
          </a:xfrm>
        </p:spPr>
        <p:txBody>
          <a:bodyPr/>
          <a:lstStyle>
            <a:lvl1pPr>
              <a:lnSpc>
                <a:spcPct val="80000"/>
              </a:lnSpc>
              <a:defRPr sz="2800">
                <a:solidFill>
                  <a:srgbClr val="FFFFFF"/>
                </a:solidFill>
                <a:latin typeface="Effra"/>
                <a:cs typeface="Effra"/>
              </a:defRPr>
            </a:lvl1pPr>
            <a:lvl2pPr>
              <a:lnSpc>
                <a:spcPct val="80000"/>
              </a:lnSpc>
              <a:defRPr sz="2400">
                <a:solidFill>
                  <a:srgbClr val="FFFFFF"/>
                </a:solidFill>
                <a:latin typeface="Effra"/>
                <a:cs typeface="Effra"/>
              </a:defRPr>
            </a:lvl2pPr>
            <a:lvl3pPr>
              <a:lnSpc>
                <a:spcPct val="80000"/>
              </a:lnSpc>
              <a:defRPr sz="2000">
                <a:solidFill>
                  <a:srgbClr val="FFFFFF"/>
                </a:solidFill>
                <a:latin typeface="Effra"/>
                <a:cs typeface="Effra"/>
              </a:defRPr>
            </a:lvl3pPr>
            <a:lvl4pPr>
              <a:lnSpc>
                <a:spcPct val="80000"/>
              </a:lnSpc>
              <a:defRPr sz="1800">
                <a:solidFill>
                  <a:srgbClr val="FFFFFF"/>
                </a:solidFill>
                <a:latin typeface="Effra"/>
                <a:cs typeface="Effra"/>
              </a:defRPr>
            </a:lvl4pPr>
            <a:lvl5pPr>
              <a:lnSpc>
                <a:spcPct val="80000"/>
              </a:lnSpc>
              <a:defRPr sz="1800">
                <a:solidFill>
                  <a:srgbClr val="FFFFFF"/>
                </a:solidFill>
                <a:latin typeface="Effra"/>
                <a:cs typeface="Effra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1"/>
            <a:r>
              <a:rPr lang="en-GB" dirty="0" smtClean="0"/>
              <a:t>Second level</a:t>
            </a:r>
          </a:p>
          <a:p>
            <a:pPr lvl="2"/>
            <a:r>
              <a:rPr lang="en-GB" dirty="0" smtClean="0"/>
              <a:t>Third level</a:t>
            </a:r>
          </a:p>
          <a:p>
            <a:pPr lvl="3"/>
            <a:r>
              <a:rPr lang="en-GB" dirty="0" smtClean="0"/>
              <a:t>Fourth level</a:t>
            </a:r>
          </a:p>
          <a:p>
            <a:pPr lvl="4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1B130A02-A0BA-A046-9F57-EB7F8C52D5AB}" type="datetime1">
              <a:rPr lang="en-US" smtClean="0"/>
              <a:pPr/>
              <a:t>29/01/2013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F36B1509-E5D1-2B46-A859-5CA1BF43FD1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84" y="274638"/>
            <a:ext cx="7791116" cy="1143000"/>
          </a:xfr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95684" y="1535113"/>
            <a:ext cx="3601704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95684" y="2174875"/>
            <a:ext cx="3601704" cy="3654425"/>
          </a:xfrm>
        </p:spPr>
        <p:txBody>
          <a:bodyPr/>
          <a:lstStyle>
            <a:lvl1pPr>
              <a:lnSpc>
                <a:spcPct val="80000"/>
              </a:lnSpc>
              <a:defRPr sz="2400">
                <a:solidFill>
                  <a:srgbClr val="FFFFFF"/>
                </a:solidFill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0"/>
            <a:r>
              <a:rPr lang="en-GB" dirty="0" smtClean="0"/>
              <a:t>Second level</a:t>
            </a:r>
          </a:p>
          <a:p>
            <a:pPr lvl="0"/>
            <a:r>
              <a:rPr lang="en-GB" dirty="0" smtClean="0"/>
              <a:t>Third level</a:t>
            </a:r>
          </a:p>
          <a:p>
            <a:pPr lvl="0"/>
            <a:r>
              <a:rPr lang="en-GB" dirty="0" smtClean="0"/>
              <a:t>Fourth level</a:t>
            </a:r>
          </a:p>
          <a:p>
            <a:pPr lvl="0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rgbClr val="FFFFFF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654425"/>
          </a:xfrm>
        </p:spPr>
        <p:txBody>
          <a:bodyPr/>
          <a:lstStyle>
            <a:lvl1pPr>
              <a:defRPr sz="2400">
                <a:solidFill>
                  <a:srgbClr val="FFFFFF"/>
                </a:solidFill>
              </a:defRPr>
            </a:lvl1pPr>
            <a:lvl2pPr>
              <a:defRPr sz="2000">
                <a:solidFill>
                  <a:srgbClr val="1B0448"/>
                </a:solidFill>
              </a:defRPr>
            </a:lvl2pPr>
            <a:lvl3pPr>
              <a:defRPr sz="1800">
                <a:solidFill>
                  <a:srgbClr val="1B0448"/>
                </a:solidFill>
              </a:defRPr>
            </a:lvl3pPr>
            <a:lvl4pPr>
              <a:defRPr sz="1600">
                <a:solidFill>
                  <a:srgbClr val="1B0448"/>
                </a:solidFill>
              </a:defRPr>
            </a:lvl4pPr>
            <a:lvl5pPr>
              <a:defRPr sz="1600">
                <a:solidFill>
                  <a:srgbClr val="1B0448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 dirty="0" smtClean="0"/>
              <a:t>Click to edit Master text styles</a:t>
            </a:r>
          </a:p>
          <a:p>
            <a:pPr lvl="0"/>
            <a:r>
              <a:rPr lang="en-GB" dirty="0" smtClean="0"/>
              <a:t>Second level</a:t>
            </a:r>
          </a:p>
          <a:p>
            <a:pPr lvl="0"/>
            <a:r>
              <a:rPr lang="en-GB" dirty="0" smtClean="0"/>
              <a:t>Third level</a:t>
            </a:r>
          </a:p>
          <a:p>
            <a:pPr lvl="0"/>
            <a:r>
              <a:rPr lang="en-GB" dirty="0" smtClean="0"/>
              <a:t>Fourth level</a:t>
            </a:r>
          </a:p>
          <a:p>
            <a:pPr lvl="0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D9057D85-3606-C04B-AE26-81BEF0C965FE}" type="datetime1">
              <a:rPr lang="en-US" smtClean="0"/>
              <a:pPr/>
              <a:t>29/01/2013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9577C52-1703-AE43-9FFE-3EDCBE57A966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84" y="274638"/>
            <a:ext cx="7791116" cy="1143000"/>
          </a:xfrm>
        </p:spPr>
        <p:txBody>
          <a:bodyPr>
            <a:normAutofit/>
          </a:bodyPr>
          <a:lstStyle>
            <a:lvl1pPr>
              <a:defRPr sz="3600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6B343271-ECC0-194B-9824-601F9CDB4DC2}" type="datetime1">
              <a:rPr lang="en-US" smtClean="0"/>
              <a:pPr/>
              <a:t>29/01/2013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1D459238-376E-6646-989A-64D12E07318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7628A1E4-8608-F54C-BF4C-65175A34ACBC}" type="datetime1">
              <a:rPr lang="en-US" smtClean="0"/>
              <a:pPr/>
              <a:t>29/01/2013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198515C-F760-5147-851E-7AF3A5BD8833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5684" y="273050"/>
            <a:ext cx="2569829" cy="1162050"/>
          </a:xfr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505449"/>
          </a:xfrm>
        </p:spPr>
        <p:txBody>
          <a:bodyPr/>
          <a:lstStyle>
            <a:lvl1pPr>
              <a:lnSpc>
                <a:spcPct val="80000"/>
              </a:lnSpc>
              <a:defRPr sz="2500">
                <a:solidFill>
                  <a:srgbClr val="FFFFFF"/>
                </a:solidFill>
              </a:defRPr>
            </a:lvl1pPr>
            <a:lvl2pPr>
              <a:defRPr sz="2800">
                <a:solidFill>
                  <a:srgbClr val="1B0448"/>
                </a:solidFill>
              </a:defRPr>
            </a:lvl2pPr>
            <a:lvl3pPr>
              <a:defRPr sz="2400">
                <a:solidFill>
                  <a:srgbClr val="1B0448"/>
                </a:solidFill>
              </a:defRPr>
            </a:lvl3pPr>
            <a:lvl4pPr>
              <a:defRPr sz="2000">
                <a:solidFill>
                  <a:srgbClr val="1B0448"/>
                </a:solidFill>
              </a:defRPr>
            </a:lvl4pPr>
            <a:lvl5pPr>
              <a:defRPr sz="2000">
                <a:solidFill>
                  <a:srgbClr val="1B0448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 dirty="0" smtClean="0"/>
              <a:t>Click to edit Master text</a:t>
            </a:r>
          </a:p>
          <a:p>
            <a:pPr lvl="0"/>
            <a:r>
              <a:rPr lang="en-GB" dirty="0" smtClean="0"/>
              <a:t>Styles</a:t>
            </a:r>
          </a:p>
          <a:p>
            <a:pPr lvl="0"/>
            <a:r>
              <a:rPr lang="en-GB" dirty="0" smtClean="0"/>
              <a:t>Second level</a:t>
            </a:r>
          </a:p>
          <a:p>
            <a:pPr lvl="0"/>
            <a:r>
              <a:rPr lang="en-GB" dirty="0" smtClean="0"/>
              <a:t>Third level</a:t>
            </a:r>
          </a:p>
          <a:p>
            <a:pPr lvl="0"/>
            <a:r>
              <a:rPr lang="en-GB" dirty="0" smtClean="0"/>
              <a:t>Fourth level</a:t>
            </a:r>
          </a:p>
          <a:p>
            <a:pPr lvl="0"/>
            <a:r>
              <a:rPr lang="en-GB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95684" y="1435100"/>
            <a:ext cx="2569829" cy="4364041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ADA366BE-3D16-D749-A113-2C6423972474}" type="datetime1">
              <a:rPr lang="en-US" smtClean="0"/>
              <a:pPr/>
              <a:t>29/01/2013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AB715084-2F42-E64A-9CA7-7ADCEAB3295C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rgbClr val="FFFFFF"/>
                </a:solidFill>
              </a:defRPr>
            </a:lvl1pPr>
          </a:lstStyle>
          <a:p>
            <a:r>
              <a:rPr lang="en-GB" dirty="0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>
                <a:solidFill>
                  <a:srgbClr val="FFFFFF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581609"/>
          </a:xfrm>
        </p:spPr>
        <p:txBody>
          <a:bodyPr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 dirty="0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 wrap="square" numCol="1" anchorCtr="0" compatLnSpc="1">
            <a:prstTxWarp prst="textNoShape">
              <a:avLst/>
            </a:prstTxWarp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90EF8CDD-E887-3740-B496-C625E354E446}" type="datetime1">
              <a:rPr lang="en-US" smtClean="0"/>
              <a:pPr/>
              <a:t>29/01/2013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2B64BFCA-A9B7-5447-8309-17D91CFF9E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4" Type="http://schemas.openxmlformats.org/officeDocument/2006/relationships/image" Target="../media/image2.jpg"/><Relationship Id="rId1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895684" y="1600200"/>
            <a:ext cx="7791116" cy="424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0"/>
            <a:r>
              <a:rPr lang="en-GB" dirty="0"/>
              <a:t>Second level</a:t>
            </a:r>
          </a:p>
          <a:p>
            <a:pPr lvl="0"/>
            <a:r>
              <a:rPr lang="en-GB" dirty="0"/>
              <a:t>Third level</a:t>
            </a:r>
          </a:p>
          <a:p>
            <a:pPr lvl="0"/>
            <a:r>
              <a:rPr lang="en-GB" dirty="0"/>
              <a:t>Fourth level</a:t>
            </a:r>
          </a:p>
          <a:p>
            <a:pPr lvl="0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200">
                <a:solidFill>
                  <a:srgbClr val="FFFFFF"/>
                </a:solidFill>
                <a:latin typeface="Effra"/>
                <a:ea typeface="+mn-ea"/>
                <a:cs typeface="Effr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rgbClr val="FFFFFF"/>
                </a:solidFill>
                <a:latin typeface="Effra"/>
                <a:ea typeface="+mn-ea"/>
                <a:cs typeface="Effra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FFFFFF"/>
                </a:solidFill>
                <a:latin typeface="Effra" charset="0"/>
                <a:ea typeface="Effra" charset="0"/>
                <a:cs typeface="Effra" charset="0"/>
              </a:defRPr>
            </a:lvl1pPr>
          </a:lstStyle>
          <a:p>
            <a:fld id="{315DBB63-F3BA-4547-AD28-510006AF3E1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032" name="Rectangle 13"/>
          <p:cNvSpPr>
            <a:spLocks noChangeArrowheads="1"/>
          </p:cNvSpPr>
          <p:nvPr userDrawn="1"/>
        </p:nvSpPr>
        <p:spPr bwMode="auto">
          <a:xfrm>
            <a:off x="241300" y="6346825"/>
            <a:ext cx="184150" cy="307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sz="1400">
              <a:solidFill>
                <a:srgbClr val="FFFFFF"/>
              </a:solidFill>
              <a:latin typeface="Effra" charset="0"/>
              <a:ea typeface="Effra" charset="0"/>
              <a:cs typeface="Effra" charset="0"/>
            </a:endParaRPr>
          </a:p>
        </p:txBody>
      </p:sp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895684" y="274638"/>
            <a:ext cx="779111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dirty="0"/>
              <a:t>Click to edit Master title style</a:t>
            </a:r>
            <a:endParaRPr lang="en-US" dirty="0"/>
          </a:p>
        </p:txBody>
      </p:sp>
      <p:pic>
        <p:nvPicPr>
          <p:cNvPr id="12" name="Picture 11" descr="11.10.22 Bm Presentation Background Black Front Page Plain.jpg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27098" cy="6858000"/>
          </a:xfrm>
          <a:prstGeom prst="rect">
            <a:avLst/>
          </a:prstGeom>
        </p:spPr>
      </p:pic>
      <p:pic>
        <p:nvPicPr>
          <p:cNvPr id="2" name="Picture 1" descr="11.10.22 Bm Presentation Background Blue Bar Bottom Suran Goonatilake.png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825" r:id="rId1"/>
    <p:sldLayoutId id="2147483826" r:id="rId2"/>
    <p:sldLayoutId id="2147483827" r:id="rId3"/>
    <p:sldLayoutId id="2147483828" r:id="rId4"/>
    <p:sldLayoutId id="2147483829" r:id="rId5"/>
    <p:sldLayoutId id="2147483830" r:id="rId6"/>
    <p:sldLayoutId id="2147483831" r:id="rId7"/>
    <p:sldLayoutId id="2147483832" r:id="rId8"/>
    <p:sldLayoutId id="2147483833" r:id="rId9"/>
    <p:sldLayoutId id="2147483834" r:id="rId10"/>
    <p:sldLayoutId id="2147483835" r:id="rId11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3600" kern="1200">
          <a:solidFill>
            <a:srgbClr val="FFFFFF"/>
          </a:solidFill>
          <a:latin typeface="Effra"/>
          <a:ea typeface="ＭＳ Ｐゴシック" charset="-128"/>
          <a:cs typeface="Effr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1B0448"/>
          </a:solidFill>
          <a:latin typeface="Effra" charset="0"/>
          <a:ea typeface="ＭＳ Ｐゴシック" charset="-128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1B0448"/>
          </a:solidFill>
          <a:latin typeface="Effra" charset="0"/>
          <a:ea typeface="ＭＳ Ｐゴシック" charset="-128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1B0448"/>
          </a:solidFill>
          <a:latin typeface="Effra" charset="0"/>
          <a:ea typeface="ＭＳ Ｐゴシック" charset="-128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3600">
          <a:solidFill>
            <a:srgbClr val="1B0448"/>
          </a:solidFill>
          <a:latin typeface="Effra" charset="0"/>
          <a:ea typeface="ＭＳ Ｐゴシック" charset="-128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3600">
          <a:solidFill>
            <a:srgbClr val="1B0448"/>
          </a:solidFill>
          <a:latin typeface="Effra" charset="0"/>
          <a:ea typeface="ＭＳ Ｐゴシック" charset="-128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3600">
          <a:solidFill>
            <a:srgbClr val="1B0448"/>
          </a:solidFill>
          <a:latin typeface="Effra" charset="0"/>
          <a:ea typeface="ＭＳ Ｐゴシック" charset="-128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3600">
          <a:solidFill>
            <a:srgbClr val="1B0448"/>
          </a:solidFill>
          <a:latin typeface="Effra" charset="0"/>
          <a:ea typeface="ＭＳ Ｐゴシック" charset="-128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3600">
          <a:solidFill>
            <a:srgbClr val="1B0448"/>
          </a:solidFill>
          <a:latin typeface="Effra" charset="0"/>
          <a:ea typeface="ＭＳ Ｐゴシック" charset="-128"/>
        </a:defRPr>
      </a:lvl9pPr>
    </p:titleStyle>
    <p:bodyStyle>
      <a:lvl1pPr marL="342900" indent="-342900" algn="l" defTabSz="457200" rtl="0" eaLnBrk="0" fontAlgn="base" hangingPunct="0">
        <a:lnSpc>
          <a:spcPct val="80000"/>
        </a:lnSpc>
        <a:spcBef>
          <a:spcPct val="20000"/>
        </a:spcBef>
        <a:spcAft>
          <a:spcPct val="0"/>
        </a:spcAft>
        <a:buFont typeface="Arial" charset="0"/>
        <a:buChar char="•"/>
        <a:defRPr sz="2500" kern="1200">
          <a:solidFill>
            <a:srgbClr val="FFFFFF"/>
          </a:solidFill>
          <a:latin typeface="Effra"/>
          <a:ea typeface="ＭＳ Ｐゴシック" charset="-128"/>
          <a:cs typeface="Effra"/>
        </a:defRPr>
      </a:lvl1pPr>
      <a:lvl2pPr marL="4572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800" kern="1200">
          <a:solidFill>
            <a:schemeClr val="tx1"/>
          </a:solidFill>
          <a:latin typeface="+mn-lt"/>
          <a:ea typeface="ＭＳ Ｐゴシック" charset="-128"/>
          <a:cs typeface="+mn-cs"/>
        </a:defRPr>
      </a:lvl2pPr>
      <a:lvl3pPr marL="9144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400" kern="1200">
          <a:solidFill>
            <a:schemeClr val="tx1"/>
          </a:solidFill>
          <a:latin typeface="+mn-lt"/>
          <a:ea typeface="ＭＳ Ｐゴシック" charset="-128"/>
          <a:cs typeface="+mn-cs"/>
        </a:defRPr>
      </a:lvl3pPr>
      <a:lvl4pPr marL="1371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4pPr>
      <a:lvl5pPr marL="18288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defRPr sz="2000" kern="1200">
          <a:solidFill>
            <a:schemeClr val="tx1"/>
          </a:solidFill>
          <a:latin typeface="+mn-lt"/>
          <a:ea typeface="ＭＳ Ｐゴシック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6.png"/><Relationship Id="rId1" Type="http://schemas.microsoft.com/office/2007/relationships/media" Target="file://localhost/users/taniafauvel1/Desktop/Dropbox/BM/Bm%20Fitness/Bm%20Suran%20Fitness%20Presentation/Presentation%20with%20videos/BLM_Changed_girlinscan.mp4" TargetMode="External"/><Relationship Id="rId2" Type="http://schemas.openxmlformats.org/officeDocument/2006/relationships/video" Target="file://localhost/users/taniafauvel1/Desktop/Dropbox/BM/Bm%20Fitness/Bm%20Suran%20Fitness%20Presentation/Presentation%20with%20videos/BLM_Changed_girlinscan.mp4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1" Type="http://schemas.microsoft.com/office/2007/relationships/media" Target="file://localhost/users/taniafauvel1/Desktop/Dropbox/BM/Bm%20Fitness/Bm%20Suran%20Fitness%20Presentation/Presentation%20with%20videos/spinningSuranMeasure.mp4" TargetMode="External"/><Relationship Id="rId2" Type="http://schemas.openxmlformats.org/officeDocument/2006/relationships/video" Target="file://localhost/users/taniafauvel1/Desktop/Dropbox/BM/Bm%20Fitness/Bm%20Suran%20Fitness%20Presentation/Presentation%20with%20videos/spinningSuranMeasure.mp4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2080382"/>
            <a:ext cx="9144000" cy="2526448"/>
          </a:xfrm>
        </p:spPr>
        <p:txBody>
          <a:bodyPr anchor="ctr"/>
          <a:lstStyle/>
          <a:p>
            <a:pPr algn="ctr"/>
            <a:r>
              <a:rPr lang="en-US" dirty="0"/>
              <a:t>Genes, Jeans and Body-</a:t>
            </a:r>
            <a:r>
              <a:rPr lang="en-US" dirty="0" smtClean="0"/>
              <a:t>Scans</a:t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sz="2400" dirty="0"/>
              <a:t>B</a:t>
            </a:r>
            <a:r>
              <a:rPr lang="en-US" sz="2400" dirty="0" smtClean="0"/>
              <a:t>y Suran </a:t>
            </a:r>
            <a:r>
              <a:rPr lang="en-US" sz="2400" dirty="0" err="1" smtClean="0"/>
              <a:t>Goonatilake</a:t>
            </a:r>
            <a:r>
              <a:rPr lang="en-US" dirty="0"/>
              <a:t/>
            </a:r>
            <a:br>
              <a:rPr lang="en-US" dirty="0"/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195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48084" y="427038"/>
            <a:ext cx="779111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1B0448"/>
                </a:solidFill>
                <a:latin typeface="Effra"/>
                <a:ea typeface="ＭＳ Ｐゴシック" charset="-128"/>
                <a:cs typeface="Effra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9pPr>
          </a:lstStyle>
          <a:p>
            <a:pPr algn="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65849"/>
            <a:ext cx="9144000" cy="62013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4721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 descr="Screen shot 2013-01-29 at 13.20.30.png"/>
          <p:cNvPicPr>
            <a:picLocks noChangeAspect="1"/>
          </p:cNvPicPr>
          <p:nvPr/>
        </p:nvPicPr>
        <p:blipFill>
          <a:blip r:embed="rId2"/>
          <a:srcRect l="10508" r="10508"/>
          <a:stretch>
            <a:fillRect/>
          </a:stretch>
        </p:blipFill>
        <p:spPr bwMode="auto">
          <a:xfrm>
            <a:off x="0" y="0"/>
            <a:ext cx="9144000" cy="61355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84525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3-01-29 at 13.24.10.png"/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 bwMode="auto">
          <a:xfrm>
            <a:off x="0" y="0"/>
            <a:ext cx="9144000" cy="614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29642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911"/>
          <a:stretch/>
        </p:blipFill>
        <p:spPr bwMode="auto">
          <a:xfrm>
            <a:off x="0" y="0"/>
            <a:ext cx="9143999" cy="61468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396520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BLM_Changed_girlinscan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-1" y="0"/>
            <a:ext cx="9144001" cy="6156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96425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Bm Scan Microsoft Sensors Photo.jpe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53" b="31853"/>
          <a:stretch>
            <a:fillRect/>
          </a:stretch>
        </p:blipFill>
        <p:spPr>
          <a:xfrm>
            <a:off x="895350" y="1600200"/>
            <a:ext cx="7791450" cy="4241800"/>
          </a:xfrm>
        </p:spPr>
      </p:pic>
      <p:pic>
        <p:nvPicPr>
          <p:cNvPr id="4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-1"/>
            <a:ext cx="9143999" cy="6138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" t="1790" r="904" b="3388"/>
          <a:stretch/>
        </p:blipFill>
        <p:spPr bwMode="auto">
          <a:xfrm>
            <a:off x="0" y="-39806"/>
            <a:ext cx="9144000" cy="61875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83380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3" descr="1.jpg"/>
          <p:cNvPicPr>
            <a:picLocks noChangeAspect="1"/>
          </p:cNvPicPr>
          <p:nvPr/>
        </p:nvPicPr>
        <p:blipFill rotWithShape="1">
          <a:blip r:embed="rId2"/>
          <a:srcRect l="241" r="43"/>
          <a:stretch/>
        </p:blipFill>
        <p:spPr bwMode="auto">
          <a:xfrm>
            <a:off x="798923" y="274638"/>
            <a:ext cx="7587587" cy="556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22835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2.jpg"/>
          <p:cNvPicPr>
            <a:picLocks noChangeAspect="1"/>
          </p:cNvPicPr>
          <p:nvPr/>
        </p:nvPicPr>
        <p:blipFill rotWithShape="1">
          <a:blip r:embed="rId2"/>
          <a:srcRect l="357" r="-204"/>
          <a:stretch/>
        </p:blipFill>
        <p:spPr bwMode="auto">
          <a:xfrm>
            <a:off x="806858" y="285220"/>
            <a:ext cx="7600512" cy="55641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3050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4.jpg"/>
          <p:cNvPicPr>
            <a:picLocks noChangeAspect="1"/>
          </p:cNvPicPr>
          <p:nvPr/>
        </p:nvPicPr>
        <p:blipFill rotWithShape="1">
          <a:blip r:embed="rId2"/>
          <a:srcRect l="220" r="373"/>
          <a:stretch/>
        </p:blipFill>
        <p:spPr bwMode="auto">
          <a:xfrm>
            <a:off x="799802" y="285221"/>
            <a:ext cx="7563938" cy="5567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58326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5.jpg"/>
          <p:cNvPicPr>
            <a:picLocks noChangeAspect="1"/>
          </p:cNvPicPr>
          <p:nvPr/>
        </p:nvPicPr>
        <p:blipFill rotWithShape="1">
          <a:blip r:embed="rId2"/>
          <a:srcRect l="-31" r="231"/>
          <a:stretch/>
        </p:blipFill>
        <p:spPr bwMode="auto">
          <a:xfrm>
            <a:off x="774734" y="286733"/>
            <a:ext cx="7607268" cy="5569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2024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48084" y="427038"/>
            <a:ext cx="779111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1B0448"/>
                </a:solidFill>
                <a:latin typeface="Effra"/>
                <a:ea typeface="ＭＳ Ｐゴシック" charset="-128"/>
                <a:cs typeface="Effra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9pPr>
          </a:lstStyle>
          <a:p>
            <a:pPr algn="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3" descr="Screen shot 2013-01-29 at 12.40.19.png"/>
          <p:cNvPicPr>
            <a:picLocks noChangeAspect="1"/>
          </p:cNvPicPr>
          <p:nvPr/>
        </p:nvPicPr>
        <p:blipFill rotWithShape="1">
          <a:blip r:embed="rId2"/>
          <a:srcRect t="8045" b="26642"/>
          <a:stretch/>
        </p:blipFill>
        <p:spPr bwMode="auto">
          <a:xfrm>
            <a:off x="0" y="0"/>
            <a:ext cx="9144000" cy="6152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46456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spinningSuranMeasure.mp4">
            <a:hlinkClick r:id="" action="ppaction://media"/>
          </p:cNvPr>
          <p:cNvPicPr>
            <a:picLocks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 bwMode="auto">
          <a:xfrm>
            <a:off x="0" y="0"/>
            <a:ext cx="9143999" cy="6124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977064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4" descr="13.01.29 Fitness Your Shape Suran Measurements 2012.10.02.jpeg"/>
          <p:cNvPicPr>
            <a:picLocks noChangeAspect="1"/>
          </p:cNvPicPr>
          <p:nvPr/>
        </p:nvPicPr>
        <p:blipFill rotWithShape="1">
          <a:blip r:embed="rId2"/>
          <a:srcRect t="-359" b="96"/>
          <a:stretch/>
        </p:blipFill>
        <p:spPr bwMode="auto">
          <a:xfrm>
            <a:off x="445105" y="250448"/>
            <a:ext cx="8241695" cy="4310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8850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13.01.29 Fitness Your Shape Suran Measurements 2013.01.24.jpeg"/>
          <p:cNvPicPr>
            <a:picLocks noChangeAspect="1"/>
          </p:cNvPicPr>
          <p:nvPr/>
        </p:nvPicPr>
        <p:blipFill rotWithShape="1">
          <a:blip r:embed="rId2"/>
          <a:srcRect t="-87" b="-165"/>
          <a:stretch/>
        </p:blipFill>
        <p:spPr bwMode="auto">
          <a:xfrm>
            <a:off x="450484" y="264585"/>
            <a:ext cx="8236316" cy="4307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0484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3" descr="Screen shot 2013-01-29 at 15.19.46.png"/>
          <p:cNvPicPr>
            <a:picLocks noChangeAspect="1"/>
          </p:cNvPicPr>
          <p:nvPr/>
        </p:nvPicPr>
        <p:blipFill rotWithShape="1">
          <a:blip r:embed="rId2"/>
          <a:srcRect l="6052" r="7464" b="6274"/>
          <a:stretch/>
        </p:blipFill>
        <p:spPr bwMode="auto">
          <a:xfrm>
            <a:off x="3378604" y="262567"/>
            <a:ext cx="2342444" cy="5579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67679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3" descr="Screen shot 2013-01-29 at 12.46.53.png"/>
          <p:cNvPicPr>
            <a:picLocks noChangeAspect="1"/>
          </p:cNvPicPr>
          <p:nvPr/>
        </p:nvPicPr>
        <p:blipFill rotWithShape="1">
          <a:blip r:embed="rId2"/>
          <a:srcRect l="2946" t="6948" r="4843" b="6065"/>
          <a:stretch/>
        </p:blipFill>
        <p:spPr bwMode="auto">
          <a:xfrm>
            <a:off x="457200" y="274638"/>
            <a:ext cx="8229600" cy="53311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587097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3" descr="Screen shot 2013-01-29 at 14.16.37.png"/>
          <p:cNvPicPr>
            <a:picLocks noChangeAspect="1"/>
          </p:cNvPicPr>
          <p:nvPr/>
        </p:nvPicPr>
        <p:blipFill rotWithShape="1">
          <a:blip r:embed="rId2"/>
          <a:srcRect l="182" r="228"/>
          <a:stretch/>
        </p:blipFill>
        <p:spPr bwMode="auto">
          <a:xfrm>
            <a:off x="-1" y="-1"/>
            <a:ext cx="9144001" cy="61383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81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Screen shot 2013-01-29 at 15.44.39.png"/>
          <p:cNvPicPr>
            <a:picLocks noChangeAspect="1"/>
          </p:cNvPicPr>
          <p:nvPr/>
        </p:nvPicPr>
        <p:blipFill rotWithShape="1">
          <a:blip r:embed="rId2"/>
          <a:srcRect t="880" b="-369"/>
          <a:stretch/>
        </p:blipFill>
        <p:spPr bwMode="auto">
          <a:xfrm>
            <a:off x="677637" y="1600604"/>
            <a:ext cx="7791450" cy="32899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58198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3999" cy="6858000"/>
          </a:xfr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2080382"/>
            <a:ext cx="9144000" cy="2526448"/>
          </a:xfrm>
        </p:spPr>
        <p:txBody>
          <a:bodyPr anchor="ctr"/>
          <a:lstStyle/>
          <a:p>
            <a:pPr algn="ctr"/>
            <a:r>
              <a:rPr lang="en-US" dirty="0" err="1" smtClean="0"/>
              <a:t>suran@bodymetrics.com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3060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152444"/>
          </a:xfrm>
        </p:spPr>
      </p:pic>
    </p:spTree>
    <p:extLst>
      <p:ext uri="{BB962C8B-B14F-4D97-AF65-F5344CB8AC3E}">
        <p14:creationId xmlns:p14="http://schemas.microsoft.com/office/powerpoint/2010/main" val="2096189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3" descr="Screen shot 2013-01-29 at 13.04.57.png"/>
          <p:cNvPicPr>
            <a:picLocks noChangeAspect="1"/>
          </p:cNvPicPr>
          <p:nvPr/>
        </p:nvPicPr>
        <p:blipFill rotWithShape="1">
          <a:blip r:embed="rId2"/>
          <a:srcRect l="3255" t="9667" r="10005" b="6083"/>
          <a:stretch/>
        </p:blipFill>
        <p:spPr bwMode="auto">
          <a:xfrm>
            <a:off x="2114667" y="274638"/>
            <a:ext cx="5996396" cy="5555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38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905" t="-4915" r="-45332" b="-5303"/>
          <a:stretch/>
        </p:blipFill>
        <p:spPr bwMode="auto">
          <a:xfrm>
            <a:off x="83862" y="0"/>
            <a:ext cx="9060138" cy="6159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273178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Bodymetrics Custom Made Jeans 2004-2008)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sz="2800" dirty="0">
                <a:solidFill>
                  <a:srgbClr val="1B0448"/>
                </a:solidFill>
              </a:rPr>
              <a:t>Not all flab is created equal….</a:t>
            </a:r>
          </a:p>
          <a:p>
            <a:endParaRPr lang="en-US" dirty="0">
              <a:solidFill>
                <a:srgbClr val="1B044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4617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257778" y="286861"/>
            <a:ext cx="4684889" cy="5553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33660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Content Placeholder 5" descr="Picture 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457200" y="274638"/>
            <a:ext cx="8229600" cy="43999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872257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1048084" y="427038"/>
            <a:ext cx="7791116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 kern="1200">
                <a:solidFill>
                  <a:srgbClr val="1B0448"/>
                </a:solidFill>
                <a:latin typeface="Effra"/>
                <a:ea typeface="ＭＳ Ｐゴシック" charset="-128"/>
                <a:cs typeface="Effra"/>
              </a:defRPr>
            </a:lvl1pPr>
            <a:lvl2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2pPr>
            <a:lvl3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3pPr>
            <a:lvl4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4pPr>
            <a:lvl5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5pPr>
            <a:lvl6pPr marL="4572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6pPr>
            <a:lvl7pPr marL="9144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7pPr>
            <a:lvl8pPr marL="13716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8pPr>
            <a:lvl9pPr marL="1828800" algn="l" defTabSz="457200" rtl="0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rgbClr val="1B0448"/>
                </a:solidFill>
                <a:latin typeface="Effra" charset="0"/>
                <a:ea typeface="ＭＳ Ｐゴシック" charset="-128"/>
              </a:defRPr>
            </a:lvl9pPr>
          </a:lstStyle>
          <a:p>
            <a:pPr algn="r"/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0"/>
            <a:ext cx="9144000" cy="614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59989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11610</TotalTime>
  <Words>26</Words>
  <Application>Microsoft Macintosh PowerPoint</Application>
  <PresentationFormat>On-screen Show (4:3)</PresentationFormat>
  <Paragraphs>4</Paragraphs>
  <Slides>27</Slides>
  <Notes>0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28" baseType="lpstr">
      <vt:lpstr>Office Theme</vt:lpstr>
      <vt:lpstr>Genes, Jeans and Body-Scans  By Suran Goonatilake </vt:lpstr>
      <vt:lpstr>PowerPoint Presentation</vt:lpstr>
      <vt:lpstr>PowerPoint Presentation</vt:lpstr>
      <vt:lpstr>PowerPoint Presentation</vt:lpstr>
      <vt:lpstr>PowerPoint Presentation</vt:lpstr>
      <vt:lpstr>Bodymetrics Custom Made Jeans 2004-2008)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suran@bodymetrics.com </vt:lpstr>
    </vt:vector>
  </TitlesOfParts>
  <Company>Bodymetrics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Suran Goonatilake</dc:creator>
  <cp:lastModifiedBy>Tania Fauvel</cp:lastModifiedBy>
  <cp:revision>139</cp:revision>
  <cp:lastPrinted>2011-04-14T07:26:34Z</cp:lastPrinted>
  <dcterms:created xsi:type="dcterms:W3CDTF">2012-06-05T14:33:09Z</dcterms:created>
  <dcterms:modified xsi:type="dcterms:W3CDTF">2013-01-29T22:50:16Z</dcterms:modified>
</cp:coreProperties>
</file>